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6"/>
  </p:notesMasterIdLst>
  <p:handoutMasterIdLst>
    <p:handoutMasterId r:id="rId7"/>
  </p:handoutMasterIdLst>
  <p:sldIdLst>
    <p:sldId id="2096905186" r:id="rId4"/>
    <p:sldId id="39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vices" id="{DFAB0058-A6D0-F841-83C3-8789509EA127}">
          <p14:sldIdLst>
            <p14:sldId id="2096905186"/>
            <p14:sldId id="39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C02A7B-3F93-DDB4-20C6-B124E50C9133}" name="Brogan Donahoe" initials="" userId="S::Brogan.Donahoe@Yardi.com::d1a6dfb4-9fa9-43b0-888d-07474d7d9c55" providerId="AD"/>
  <p188:author id="{F7A0AFAC-526A-41B0-CC3B-C4B8089EEC04}" name="Richard Malpica" initials="RM" userId="S::Richard.Malpica@yardi.com::9dc3e782-619b-4a4b-9332-9294114ea923" providerId="AD"/>
  <p188:author id="{C68B6DC0-7713-74ED-0207-9FE4DDD6EE2C}" name="Tim Hoover" initials="TH" userId="S::tim.hoover@yardi.com::f96f5212-9272-46fe-a5fe-5f5c387c8ef3" providerId="AD"/>
  <p188:author id="{693807C1-23B0-DCC2-A908-D7A2B190A093}" name="Amanda Holden" initials="AH" userId="S::Amanda.Holden@yardi.com::0196f26c-5cef-4ee1-854a-39604cbde0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Padilla" initials="AP" lastIdx="8" clrIdx="0">
    <p:extLst>
      <p:ext uri="{19B8F6BF-5375-455C-9EA6-DF929625EA0E}">
        <p15:presenceInfo xmlns:p15="http://schemas.microsoft.com/office/powerpoint/2012/main" userId="S::alex.padilla@yardi.com::69015d85-9ca3-4349-9086-94a7d43032a9" providerId="AD"/>
      </p:ext>
    </p:extLst>
  </p:cmAuthor>
  <p:cmAuthor id="2" name="Masa Hoshino" initials="MH" lastIdx="6" clrIdx="1">
    <p:extLst>
      <p:ext uri="{19B8F6BF-5375-455C-9EA6-DF929625EA0E}">
        <p15:presenceInfo xmlns:p15="http://schemas.microsoft.com/office/powerpoint/2012/main" userId="S::masa.hoshino@yardi.com::7efead22-82ca-43f1-b777-eb14bef17b4d" providerId="AD"/>
      </p:ext>
    </p:extLst>
  </p:cmAuthor>
  <p:cmAuthor id="3" name="Helene Laine" initials="HL" lastIdx="65" clrIdx="2">
    <p:extLst>
      <p:ext uri="{19B8F6BF-5375-455C-9EA6-DF929625EA0E}">
        <p15:presenceInfo xmlns:p15="http://schemas.microsoft.com/office/powerpoint/2012/main" userId="S::helene.laine@yardi.com::a8694cae-d5ff-409c-be97-7b572fa5e65f" providerId="AD"/>
      </p:ext>
    </p:extLst>
  </p:cmAuthor>
  <p:cmAuthor id="4" name="Amanda Holden" initials="AH [3]" lastIdx="139" clrIdx="3">
    <p:extLst>
      <p:ext uri="{19B8F6BF-5375-455C-9EA6-DF929625EA0E}">
        <p15:presenceInfo xmlns:p15="http://schemas.microsoft.com/office/powerpoint/2012/main" userId="S::Amanda.Holden@Yardi.Com::4d734c9c1d8cb909" providerId="AD"/>
      </p:ext>
    </p:extLst>
  </p:cmAuthor>
  <p:cmAuthor id="5" name="Tiffany LaRocca" initials="TL" lastIdx="206" clrIdx="4">
    <p:extLst>
      <p:ext uri="{19B8F6BF-5375-455C-9EA6-DF929625EA0E}">
        <p15:presenceInfo xmlns:p15="http://schemas.microsoft.com/office/powerpoint/2012/main" userId="S::Tiffany.LaRocca@Yardi.com::2fef9f75-d7b2-40ea-99e8-7bd1cf438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914"/>
    <a:srgbClr val="74C044"/>
    <a:srgbClr val="72C044"/>
    <a:srgbClr val="4EA032"/>
    <a:srgbClr val="72C144"/>
    <a:srgbClr val="8FC913"/>
    <a:srgbClr val="ADDB24"/>
    <a:srgbClr val="FFB200"/>
    <a:srgbClr val="FFBC00"/>
    <a:srgbClr val="FF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5DF7D-6021-7C43-AF81-B54F32BA6AF5}" v="435" dt="2024-08-21T21:45:28.158"/>
    <p1510:client id="{1587C841-67A0-7D40-9569-92871860133A}" v="4" dt="2024-08-21T21:40:06.167"/>
    <p1510:client id="{29B63D5A-7B89-45C9-8F12-4BE9C3D5BCD1}" v="94" dt="2024-08-21T19:10:41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BCDA1-AA07-1949-9C03-FB65D5F47768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CF1F-806C-1040-85B6-70221206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01D69-039A-E040-AD3A-A2E8E9DEE428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AD11-EA5A-8844-AD2D-546F429C7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7EB5-A9B5-F3EC-3DF9-E19AC7D92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D3840-E2F8-9A1C-B953-B552E3E9A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35000" y="647700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F0C3-DD50-25DB-F530-DBC2DA4BD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screen shot of paying rent, maintenance,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88BB-FB6B-6A9A-19D6-FF4A37F8F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C46C6-233E-4701-9F5C-DE9423C3B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647700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screen shot of paying rent, maintenance,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C46C6-233E-4701-9F5C-DE9423C3B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Full-Image-w-Boa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2" hasCustomPrompt="1"/>
          </p:nvPr>
        </p:nvSpPr>
        <p:spPr>
          <a:xfrm>
            <a:off x="601980" y="457200"/>
            <a:ext cx="10972800" cy="5943600"/>
          </a:xfrm>
          <a:prstGeom prst="roundRect">
            <a:avLst>
              <a:gd name="adj" fmla="val 3022"/>
            </a:avLst>
          </a:prstGeom>
          <a:blipFill>
            <a:blip r:embed="rId2"/>
            <a:tile tx="0" ty="0" sx="100000" sy="100000" flip="none" algn="ctr"/>
          </a:blipFill>
          <a:effectLst>
            <a:outerShdw blurRad="381000" dist="50800" dir="5400000" algn="ctr" rotWithShape="0">
              <a:srgbClr val="000000">
                <a:alpha val="10000"/>
              </a:srgbClr>
            </a:outerShdw>
          </a:effectLst>
        </p:spPr>
        <p:txBody>
          <a:bodyPr wrap="square" anchor="b">
            <a:noAutofit/>
          </a:bodyPr>
          <a:lstStyle>
            <a:lvl1pPr marL="0" indent="0" algn="ctr">
              <a:buNone/>
              <a:defRPr sz="2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422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PhoneXs-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white and grey background&#10;&#10;Description automatically generated">
            <a:extLst>
              <a:ext uri="{FF2B5EF4-FFF2-40B4-BE49-F238E27FC236}">
                <a16:creationId xmlns:a16="http://schemas.microsoft.com/office/drawing/2014/main" id="{91BDA734-F566-4805-3031-43A2135E87A6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FD54EE-1160-2843-B2DF-4C876F834C5B}"/>
              </a:ext>
            </a:extLst>
          </p:cNvPr>
          <p:cNvSpPr/>
          <p:nvPr userDrawn="1"/>
        </p:nvSpPr>
        <p:spPr>
          <a:xfrm rot="5400000">
            <a:off x="5474517" y="-1495237"/>
            <a:ext cx="1226127" cy="122088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848F5441-02DE-0D10-4B1D-B160563A9C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090" y="2201333"/>
            <a:ext cx="3572841" cy="4639731"/>
          </a:xfrm>
          <a:prstGeom prst="rect">
            <a:avLst/>
          </a:prstGeom>
        </p:spPr>
      </p:pic>
      <p:pic>
        <p:nvPicPr>
          <p:cNvPr id="20" name="Picture 19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29035288-95FD-316D-8447-9A32C7BAF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0644" y="2201332"/>
            <a:ext cx="2456140" cy="4639731"/>
          </a:xfrm>
          <a:prstGeom prst="rect">
            <a:avLst/>
          </a:prstGeom>
        </p:spPr>
      </p:pic>
      <p:pic>
        <p:nvPicPr>
          <p:cNvPr id="12" name="Picture 11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A53844B8-E410-2254-910E-2FAD1367A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442" y="2201334"/>
            <a:ext cx="3572841" cy="4639731"/>
          </a:xfrm>
          <a:prstGeom prst="rect">
            <a:avLst/>
          </a:prstGeom>
        </p:spPr>
      </p:pic>
      <p:pic>
        <p:nvPicPr>
          <p:cNvPr id="9" name="Picture 8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91E2B76E-3FD1-A07B-6820-C992849CF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108" y="2027554"/>
            <a:ext cx="2875272" cy="4854759"/>
          </a:xfrm>
          <a:prstGeom prst="rect">
            <a:avLst/>
          </a:prstGeom>
        </p:spPr>
      </p:pic>
      <p:pic>
        <p:nvPicPr>
          <p:cNvPr id="10" name="Picture 9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7206FBB4-330B-0E0C-68D5-45D0A5FCA1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39" y="2201335"/>
            <a:ext cx="3032681" cy="4639731"/>
          </a:xfrm>
          <a:prstGeom prst="rect">
            <a:avLst/>
          </a:prstGeom>
        </p:spPr>
      </p:pic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>
          <a:xfrm>
            <a:off x="3826932" y="1042859"/>
            <a:ext cx="7393099" cy="49548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i="0" spc="600">
                <a:solidFill>
                  <a:schemeClr val="accent4"/>
                </a:solidFill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2" name="Picture Placeholder 26">
            <a:extLst>
              <a:ext uri="{FF2B5EF4-FFF2-40B4-BE49-F238E27FC236}">
                <a16:creationId xmlns:a16="http://schemas.microsoft.com/office/drawing/2014/main" id="{D517FD72-5E9C-C8F0-CFE6-13E2DB5BA1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4131" y="2262319"/>
            <a:ext cx="1963737" cy="4203700"/>
          </a:xfrm>
          <a:prstGeom prst="roundRect">
            <a:avLst>
              <a:gd name="adj" fmla="val 12653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636B7B-987D-0234-54CB-90F6642138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93544" y="2397612"/>
            <a:ext cx="1667100" cy="3568699"/>
          </a:xfrm>
          <a:prstGeom prst="roundRect">
            <a:avLst>
              <a:gd name="adj" fmla="val 13055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5" name="Picture Placeholder 26">
            <a:extLst>
              <a:ext uri="{FF2B5EF4-FFF2-40B4-BE49-F238E27FC236}">
                <a16:creationId xmlns:a16="http://schemas.microsoft.com/office/drawing/2014/main" id="{10BD30F8-5566-BDF0-2AD7-DF61046B492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52931" y="2397612"/>
            <a:ext cx="1667100" cy="3568699"/>
          </a:xfrm>
          <a:prstGeom prst="roundRect">
            <a:avLst>
              <a:gd name="adj" fmla="val 12547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6" name="Picture Placeholder 26">
            <a:extLst>
              <a:ext uri="{FF2B5EF4-FFF2-40B4-BE49-F238E27FC236}">
                <a16:creationId xmlns:a16="http://schemas.microsoft.com/office/drawing/2014/main" id="{3B3E5932-A234-5E59-7FB9-49D01BF836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9621" y="2397612"/>
            <a:ext cx="1667100" cy="3568699"/>
          </a:xfrm>
          <a:prstGeom prst="roundRect">
            <a:avLst>
              <a:gd name="adj" fmla="val 12547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A6ABC513-99DC-22D9-192B-81C98199EB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9008" y="2397612"/>
            <a:ext cx="1667100" cy="3568699"/>
          </a:xfrm>
          <a:prstGeom prst="roundRect">
            <a:avLst>
              <a:gd name="adj" fmla="val 12039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13032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Phone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2CCB6C-D9B7-AC4B-124A-6A620111E477}"/>
              </a:ext>
            </a:extLst>
          </p:cNvPr>
          <p:cNvSpPr/>
          <p:nvPr userDrawn="1"/>
        </p:nvSpPr>
        <p:spPr>
          <a:xfrm rot="5400000">
            <a:off x="8534619" y="2033298"/>
            <a:ext cx="4349205" cy="2965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FB9CA718-4E7A-A231-8764-FC1CFCCFF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484" y="540977"/>
            <a:ext cx="5346909" cy="63170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A6434C5-9136-BE43-9C80-732F447D7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33" y="1042988"/>
            <a:ext cx="5985933" cy="596969"/>
          </a:xfrm>
        </p:spPr>
        <p:txBody>
          <a:bodyPr anchor="t">
            <a:noAutofit/>
          </a:bodyPr>
          <a:lstStyle>
            <a:lvl1pPr>
              <a:defRPr sz="3600" spc="600">
                <a:solidFill>
                  <a:schemeClr val="accent4"/>
                </a:solidFill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2" name="Picture Placeholder 26">
            <a:extLst>
              <a:ext uri="{FF2B5EF4-FFF2-40B4-BE49-F238E27FC236}">
                <a16:creationId xmlns:a16="http://schemas.microsoft.com/office/drawing/2014/main" id="{44C418F0-5DCF-3608-5C9A-134FC54E86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7195" y="837296"/>
            <a:ext cx="2501247" cy="5354328"/>
          </a:xfrm>
          <a:prstGeom prst="roundRect">
            <a:avLst>
              <a:gd name="adj" fmla="val 140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A7042-8E67-ED3E-5ED4-91DDC0F74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405" y="2362200"/>
            <a:ext cx="5985933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EEF932-2B21-C14E-9FCE-A774B2D18A7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6875" y="1639956"/>
            <a:ext cx="5986463" cy="399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Calibri - 20</a:t>
            </a:r>
          </a:p>
        </p:txBody>
      </p:sp>
    </p:spTree>
    <p:extLst>
      <p:ext uri="{BB962C8B-B14F-4D97-AF65-F5344CB8AC3E}">
        <p14:creationId xmlns:p14="http://schemas.microsoft.com/office/powerpoint/2010/main" val="1389548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PhoneXs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5F88E2-9478-8C40-BD0D-A61CD2F85BBC}"/>
              </a:ext>
            </a:extLst>
          </p:cNvPr>
          <p:cNvSpPr/>
          <p:nvPr userDrawn="1"/>
        </p:nvSpPr>
        <p:spPr>
          <a:xfrm>
            <a:off x="3440243" y="1813809"/>
            <a:ext cx="8751758" cy="398431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DEFF6D4F-2E20-8A60-D337-60FC03F1D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0809"/>
            <a:ext cx="4292599" cy="6797191"/>
          </a:xfrm>
          <a:prstGeom prst="rect">
            <a:avLst/>
          </a:prstGeom>
        </p:spPr>
      </p:pic>
      <p:sp>
        <p:nvSpPr>
          <p:cNvPr id="2" name="Picture Placeholder 26">
            <a:extLst>
              <a:ext uri="{FF2B5EF4-FFF2-40B4-BE49-F238E27FC236}">
                <a16:creationId xmlns:a16="http://schemas.microsoft.com/office/drawing/2014/main" id="{B9895055-C64C-6896-B749-947329FB80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173" y="358072"/>
            <a:ext cx="2819299" cy="6035170"/>
          </a:xfrm>
          <a:prstGeom prst="roundRect">
            <a:avLst>
              <a:gd name="adj" fmla="val 16102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EAE29-04AA-A38C-3A8F-B4600ED01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827" y="744467"/>
            <a:ext cx="7493000" cy="630814"/>
          </a:xfrm>
        </p:spPr>
        <p:txBody>
          <a:bodyPr>
            <a:normAutofit/>
          </a:bodyPr>
          <a:lstStyle>
            <a:lvl1pPr>
              <a:defRPr sz="3600" spc="600">
                <a:solidFill>
                  <a:schemeClr val="accent4"/>
                </a:solidFill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F3387-DE0D-5191-90C1-41316E9A8D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975" y="1374775"/>
            <a:ext cx="7493000" cy="346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spc="300">
                <a:latin typeface="+mn-lt"/>
              </a:defRPr>
            </a:lvl1pPr>
          </a:lstStyle>
          <a:p>
            <a:pPr lvl="0"/>
            <a:r>
              <a:rPr lang="en-US"/>
              <a:t>Calibri - 20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1013DB-7D4F-7F7B-2792-0E42B9939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2601" y="2116138"/>
            <a:ext cx="5505824" cy="3379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8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PhoneX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688933-C730-2441-BB68-2B71C2F817A0}"/>
              </a:ext>
            </a:extLst>
          </p:cNvPr>
          <p:cNvSpPr/>
          <p:nvPr userDrawn="1"/>
        </p:nvSpPr>
        <p:spPr>
          <a:xfrm>
            <a:off x="-177421" y="950816"/>
            <a:ext cx="8918010" cy="6179521"/>
          </a:xfrm>
          <a:prstGeom prst="rect">
            <a:avLst/>
          </a:prstGeom>
          <a:noFill/>
          <a:ln w="25400">
            <a:solidFill>
              <a:srgbClr val="007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1B245E06-3684-AA10-7C42-ADFAFED6C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9865" y="806327"/>
            <a:ext cx="3861503" cy="5670673"/>
          </a:xfrm>
          <a:prstGeom prst="rect">
            <a:avLst/>
          </a:prstGeom>
        </p:spPr>
      </p:pic>
      <p:sp>
        <p:nvSpPr>
          <p:cNvPr id="9" name="Picture Placeholder 26">
            <a:extLst>
              <a:ext uri="{FF2B5EF4-FFF2-40B4-BE49-F238E27FC236}">
                <a16:creationId xmlns:a16="http://schemas.microsoft.com/office/drawing/2014/main" id="{B69BA003-FE3A-EE8C-88E2-FCD1AC1940E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57555" y="1052835"/>
            <a:ext cx="2003813" cy="4382765"/>
          </a:xfrm>
          <a:prstGeom prst="roundRect">
            <a:avLst>
              <a:gd name="adj" fmla="val 1229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pic>
        <p:nvPicPr>
          <p:cNvPr id="5" name="Picture 4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3C0772E1-64ED-2E7C-DE80-9E180FFE92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449" y="1205240"/>
            <a:ext cx="4366721" cy="5670673"/>
          </a:xfrm>
          <a:prstGeom prst="rect">
            <a:avLst/>
          </a:prstGeom>
        </p:spPr>
      </p:pic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74519EAE-779E-A942-91CC-64772ED221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8139" y="1451748"/>
            <a:ext cx="2003813" cy="4382765"/>
          </a:xfrm>
          <a:prstGeom prst="roundRect">
            <a:avLst>
              <a:gd name="adj" fmla="val 1229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652E2-FC61-C081-9E0E-6F3998ED5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85" y="1205240"/>
            <a:ext cx="4514328" cy="1325563"/>
          </a:xfrm>
        </p:spPr>
        <p:txBody>
          <a:bodyPr>
            <a:normAutofit/>
          </a:bodyPr>
          <a:lstStyle>
            <a:lvl1pPr>
              <a:defRPr sz="3600" spc="600">
                <a:solidFill>
                  <a:schemeClr val="accent4"/>
                </a:solidFill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0A04B-0B54-CCA8-1979-6DB0DEA8D6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9581" y="2800861"/>
            <a:ext cx="4493339" cy="3787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D20F39F5-1B44-B7FA-011E-93C67C3D7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265" y="2922782"/>
            <a:ext cx="4366721" cy="4207555"/>
          </a:xfrm>
          <a:prstGeom prst="rect">
            <a:avLst/>
          </a:prstGeom>
        </p:spPr>
      </p:pic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5E9E49DE-943A-D27A-EE2E-194BC61A59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20955" y="3169290"/>
            <a:ext cx="2003813" cy="4382765"/>
          </a:xfrm>
          <a:prstGeom prst="roundRect">
            <a:avLst>
              <a:gd name="adj" fmla="val 1229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849814" dir="5400000" sx="80225" sy="80225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9905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pad-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0B46F3-C718-B147-9104-6AA893FC8B24}"/>
              </a:ext>
            </a:extLst>
          </p:cNvPr>
          <p:cNvSpPr/>
          <p:nvPr userDrawn="1"/>
        </p:nvSpPr>
        <p:spPr>
          <a:xfrm>
            <a:off x="-187377" y="4966348"/>
            <a:ext cx="12468277" cy="13145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012F23-D953-A57C-406C-CA0A24E751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533" y="5602557"/>
            <a:ext cx="5752934" cy="12554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7CF29-230C-4942-8F9B-D1E49F39B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230" y="1841390"/>
            <a:ext cx="2508902" cy="3068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8BC58F-EBA7-C475-F5A0-A49918D09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3797"/>
          </a:xfrm>
        </p:spPr>
        <p:txBody>
          <a:bodyPr>
            <a:normAutofit/>
          </a:bodyPr>
          <a:lstStyle>
            <a:lvl1pPr algn="ctr">
              <a:defRPr sz="3600" spc="600">
                <a:solidFill>
                  <a:schemeClr val="accent4"/>
                </a:solidFill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FA1DBE-3E19-AA7F-9A27-17C5FC0D7D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824" y="1841390"/>
            <a:ext cx="2508902" cy="306862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</a:t>
            </a:r>
          </a:p>
          <a:p>
            <a:pPr lvl="0"/>
            <a:r>
              <a:rPr lang="en-US"/>
              <a:t>Lorem</a:t>
            </a:r>
          </a:p>
          <a:p>
            <a:pPr lvl="0"/>
            <a:r>
              <a:rPr lang="en-US"/>
              <a:t>Lorem</a:t>
            </a:r>
          </a:p>
          <a:p>
            <a:pPr lvl="0"/>
            <a:r>
              <a:rPr lang="en-US"/>
              <a:t>Lorem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5CE29-80BB-F227-C2E0-78ECE2CB02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39378" y="649686"/>
            <a:ext cx="4580666" cy="6363158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BCCE433-1E5D-271B-08E2-21D7A4D6DC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56467" y="1701800"/>
            <a:ext cx="5985933" cy="4216400"/>
          </a:xfrm>
          <a:prstGeom prst="roundRect">
            <a:avLst>
              <a:gd name="adj" fmla="val 1819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827618" dist="906628" dir="12060000" sx="80000" sy="80000" algn="ctr" rotWithShape="0">
              <a:srgbClr val="000000">
                <a:alpha val="43676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400" dirty="0"/>
            </a:lvl1pPr>
          </a:lstStyle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r>
              <a:rPr lang="en-US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55024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pad-Product Layout-Landscap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B08E7-AB50-8D32-3F72-12A5039D568A}"/>
              </a:ext>
            </a:extLst>
          </p:cNvPr>
          <p:cNvPicPr/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AF529F-EFF2-DD5C-5E81-2D3A9A7E8B76}"/>
              </a:ext>
            </a:extLst>
          </p:cNvPr>
          <p:cNvSpPr/>
          <p:nvPr userDrawn="1"/>
        </p:nvSpPr>
        <p:spPr>
          <a:xfrm rot="16200000">
            <a:off x="6409595" y="1075593"/>
            <a:ext cx="6858001" cy="47068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7A4E8-6030-E304-3206-36A336055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76970" y="196789"/>
            <a:ext cx="6918817" cy="7484286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1E84F83-6B58-4C98-5A7F-715B57C725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07000" y="762000"/>
            <a:ext cx="7171522" cy="6333067"/>
          </a:xfrm>
          <a:prstGeom prst="roundRect">
            <a:avLst>
              <a:gd name="adj" fmla="val 1819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827618" dist="906628" dir="12060000" sx="80000" sy="80000" algn="ctr" rotWithShape="0">
              <a:srgbClr val="000000">
                <a:alpha val="43676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400" dirty="0"/>
            </a:lvl1pPr>
          </a:lstStyle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r>
              <a:rPr lang="en-US"/>
              <a:t>Drag &amp; Drop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1A34AC-AF4A-9341-9325-9962F1154E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3400" y="2937934"/>
            <a:ext cx="4081463" cy="3691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1BE81FA3-2B3B-D09A-A9D3-3640D959917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1651" y="2386431"/>
            <a:ext cx="4081463" cy="3948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spc="300">
                <a:latin typeface="+mj-lt"/>
              </a:defRPr>
            </a:lvl1pPr>
          </a:lstStyle>
          <a:p>
            <a:pPr lvl="0"/>
            <a:r>
              <a:rPr lang="en-US"/>
              <a:t>Calibri Light 32</a:t>
            </a:r>
          </a:p>
        </p:txBody>
      </p:sp>
    </p:spTree>
    <p:extLst>
      <p:ext uri="{BB962C8B-B14F-4D97-AF65-F5344CB8AC3E}">
        <p14:creationId xmlns:p14="http://schemas.microsoft.com/office/powerpoint/2010/main" val="271702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pad-Product Layout-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5B08E7-AB50-8D32-3F72-12A5039D568A}"/>
              </a:ext>
            </a:extLst>
          </p:cNvPr>
          <p:cNvPicPr/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4D540F3A-229C-D5DB-7A95-DB88517C09F3}"/>
              </a:ext>
            </a:extLst>
          </p:cNvPr>
          <p:cNvSpPr/>
          <p:nvPr userDrawn="1"/>
        </p:nvSpPr>
        <p:spPr>
          <a:xfrm rot="5400000">
            <a:off x="-1982085" y="3683612"/>
            <a:ext cx="4673045" cy="1227498"/>
          </a:xfrm>
          <a:prstGeom prst="round2SameRect">
            <a:avLst>
              <a:gd name="adj1" fmla="val 1956"/>
              <a:gd name="adj2" fmla="val 0"/>
            </a:avLst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4CFD8-5750-40BE-161D-B14431D83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7655"/>
            <a:ext cx="10515600" cy="704570"/>
          </a:xfrm>
        </p:spPr>
        <p:txBody>
          <a:bodyPr>
            <a:normAutofit/>
          </a:bodyPr>
          <a:lstStyle>
            <a:lvl1pPr algn="ctr">
              <a:defRPr sz="3600" spc="600">
                <a:solidFill>
                  <a:schemeClr val="accent4"/>
                </a:solidFill>
              </a:defRPr>
            </a:lvl1pPr>
          </a:lstStyle>
          <a:p>
            <a:r>
              <a:rPr lang="en-US"/>
              <a:t>Calibri Light - 36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23BB5-6984-5B62-9102-28A4AC7D77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91287" y="584581"/>
            <a:ext cx="5684968" cy="7897182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939229B-F919-E04D-031D-C722963871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0212" y="1912372"/>
            <a:ext cx="7433734" cy="5215467"/>
          </a:xfrm>
          <a:prstGeom prst="roundRect">
            <a:avLst>
              <a:gd name="adj" fmla="val 1819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827618" dist="906628" dir="12060000" sx="80000" sy="80000" algn="ctr" rotWithShape="0">
              <a:srgbClr val="000000">
                <a:alpha val="43676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400" dirty="0"/>
            </a:lvl1pPr>
          </a:lstStyle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r>
              <a:rPr lang="en-US"/>
              <a:t>Drag &amp; Drop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C1A787-8263-8E84-7707-047A2A1754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9788" y="1879880"/>
            <a:ext cx="3452812" cy="4579658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C707BB-1918-D35B-D3AB-5DC653611E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199" y="1292225"/>
            <a:ext cx="10515599" cy="35030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spc="300">
                <a:latin typeface="+mn-lt"/>
              </a:defRPr>
            </a:lvl1pPr>
          </a:lstStyle>
          <a:p>
            <a:pPr lvl="0"/>
            <a:r>
              <a:rPr lang="en-US"/>
              <a:t>Calibri - 20</a:t>
            </a:r>
          </a:p>
        </p:txBody>
      </p:sp>
    </p:spTree>
    <p:extLst>
      <p:ext uri="{BB962C8B-B14F-4D97-AF65-F5344CB8AC3E}">
        <p14:creationId xmlns:p14="http://schemas.microsoft.com/office/powerpoint/2010/main" val="3089471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1F8CAB-0FFC-9943-AD56-91B83094A7B2}"/>
              </a:ext>
            </a:extLst>
          </p:cNvPr>
          <p:cNvSpPr/>
          <p:nvPr userDrawn="1"/>
        </p:nvSpPr>
        <p:spPr>
          <a:xfrm rot="16200000">
            <a:off x="5637673" y="641369"/>
            <a:ext cx="5447627" cy="7661029"/>
          </a:xfrm>
          <a:prstGeom prst="roundRect">
            <a:avLst>
              <a:gd name="adj" fmla="val 2252"/>
            </a:avLst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31DF8D-B0A2-ABFC-E7C8-EEF3CC8832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88" y="1900776"/>
            <a:ext cx="1887781" cy="947932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/>
              <a:t>Suite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B39812-6F11-0E4E-0F41-B9F8796618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4650" y="3135923"/>
            <a:ext cx="4156319" cy="35855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748FB7-83A9-7099-BFAE-CF60ADF9F4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02861" y="107195"/>
            <a:ext cx="5447627" cy="7567484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CC2D536-0D6C-3C2E-99E5-097D5397FE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79999" y="1388533"/>
            <a:ext cx="7112001" cy="4978401"/>
          </a:xfrm>
          <a:prstGeom prst="roundRect">
            <a:avLst>
              <a:gd name="adj" fmla="val 1819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827618" dist="906628" dir="12060000" sx="80000" sy="80000" algn="ctr" rotWithShape="0">
              <a:srgbClr val="000000">
                <a:alpha val="43676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2400" dirty="0"/>
            </a:lvl1pPr>
          </a:lstStyle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endParaRPr lang="en-US"/>
          </a:p>
          <a:p>
            <a:pPr marL="0" lvl="0" indent="0" algn="ctr">
              <a:buNone/>
            </a:pPr>
            <a:r>
              <a:rPr lang="en-US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38881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1F8CAB-0FFC-9943-AD56-91B83094A7B2}"/>
              </a:ext>
            </a:extLst>
          </p:cNvPr>
          <p:cNvSpPr/>
          <p:nvPr userDrawn="1"/>
        </p:nvSpPr>
        <p:spPr>
          <a:xfrm rot="16200000">
            <a:off x="5120108" y="-186600"/>
            <a:ext cx="1951787" cy="12191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C56B59-4088-CF4D-882D-5F4C03DE1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504" y="6359369"/>
            <a:ext cx="912478" cy="223539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9830C99-F430-E4F1-EA4C-A7D551507E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6" y="1643063"/>
            <a:ext cx="6222206" cy="3929062"/>
          </a:xfrm>
          <a:prstGeom prst="roundRect">
            <a:avLst>
              <a:gd name="adj" fmla="val 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tIns="914400" anchor="t" anchorCtr="0">
            <a:normAutofit/>
          </a:bodyPr>
          <a:lstStyle>
            <a:lvl1pPr marL="0" indent="0" algn="ctr">
              <a:buNone/>
              <a:defRPr sz="40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A9A5B9-2BA4-2B1A-CDAA-9BAF103A34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162" y="5743117"/>
            <a:ext cx="5562274" cy="2507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F81B8-8504-C14E-DE2A-AF0DA628B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1862138"/>
            <a:ext cx="4000500" cy="4370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78080B-469F-27E3-BB1E-146C82065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424" y="575282"/>
            <a:ext cx="8413376" cy="595109"/>
          </a:xfrm>
        </p:spPr>
        <p:txBody>
          <a:bodyPr>
            <a:normAutofit/>
          </a:bodyPr>
          <a:lstStyle>
            <a:lvl1pPr>
              <a:defRPr sz="3600" spc="600">
                <a:solidFill>
                  <a:schemeClr val="accent4"/>
                </a:solidFill>
              </a:defRPr>
            </a:lvl1pPr>
          </a:lstStyle>
          <a:p>
            <a:r>
              <a:rPr lang="en-US"/>
              <a:t>Calibri Light 36</a:t>
            </a:r>
          </a:p>
        </p:txBody>
      </p:sp>
    </p:spTree>
    <p:extLst>
      <p:ext uri="{BB962C8B-B14F-4D97-AF65-F5344CB8AC3E}">
        <p14:creationId xmlns:p14="http://schemas.microsoft.com/office/powerpoint/2010/main" val="46084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cbookP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FB9795-BD09-E677-FFEE-E264F38F4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69" y="6119868"/>
            <a:ext cx="8342026" cy="2601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762CE-3823-35E3-71A7-D9BACCA8A035}"/>
              </a:ext>
            </a:extLst>
          </p:cNvPr>
          <p:cNvSpPr/>
          <p:nvPr userDrawn="1"/>
        </p:nvSpPr>
        <p:spPr>
          <a:xfrm>
            <a:off x="3522415" y="608056"/>
            <a:ext cx="8669585" cy="7829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00000">
                <a:schemeClr val="accent4">
                  <a:lumMod val="97000"/>
                  <a:lumOff val="300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396291" dist="249018" dir="5400000" sx="73000" sy="73000" algn="ctr" rotWithShape="0">
              <a:schemeClr val="accent2"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F0CDC-3D93-DA49-90F0-494654FF5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2415" y="608056"/>
            <a:ext cx="8669585" cy="843637"/>
          </a:xfrm>
        </p:spPr>
        <p:txBody>
          <a:bodyPr>
            <a:normAutofit/>
          </a:bodyPr>
          <a:lstStyle>
            <a:lvl1pPr algn="ctr">
              <a:defRPr sz="360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A6C0B8-8798-2CA1-C5F2-78221BA31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9675" y="2106613"/>
            <a:ext cx="3025775" cy="370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52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Image-Lrg-Boa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20487" y="685800"/>
            <a:ext cx="8503920" cy="5486400"/>
          </a:xfrm>
          <a:prstGeom prst="roundRect">
            <a:avLst>
              <a:gd name="adj" fmla="val 3479"/>
            </a:avLst>
          </a:prstGeom>
          <a:blipFill>
            <a:blip r:embed="rId2"/>
            <a:tile tx="0" ty="0" sx="100000" sy="100000" flip="none" algn="ctr"/>
          </a:blipFill>
        </p:spPr>
        <p:txBody>
          <a:bodyPr anchor="t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8192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15137" y="685800"/>
            <a:ext cx="3471826" cy="4661704"/>
          </a:xfrm>
          <a:prstGeom prst="roundRect">
            <a:avLst>
              <a:gd name="adj" fmla="val 2926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t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651050" y="3429000"/>
            <a:ext cx="2346767" cy="2743199"/>
          </a:xfrm>
          <a:prstGeom prst="roundRect">
            <a:avLst>
              <a:gd name="adj" fmla="val 447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685800" dist="50800" dir="13200000" algn="ctr" rotWithShape="0">
              <a:srgbClr val="000000">
                <a:alpha val="44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87266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360087" y="2099850"/>
            <a:ext cx="3471826" cy="3471828"/>
          </a:xfrm>
          <a:prstGeom prst="roundRect">
            <a:avLst>
              <a:gd name="adj" fmla="val 4987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457200" dist="584200" dir="5340000" sx="84000" sy="84000" algn="ctr" rotWithShape="0">
              <a:srgbClr val="000000">
                <a:alpha val="21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" y="2099850"/>
            <a:ext cx="3471826" cy="3471828"/>
          </a:xfrm>
          <a:prstGeom prst="roundRect">
            <a:avLst>
              <a:gd name="adj" fmla="val 4529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34374" y="2099850"/>
            <a:ext cx="3471826" cy="3471828"/>
          </a:xfrm>
          <a:prstGeom prst="roundRect">
            <a:avLst>
              <a:gd name="adj" fmla="val 4758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299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TwoThirdsVertical-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49942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1088328" dist="796763" dir="5400000" sx="80265" sy="80265" algn="ctr" rotWithShape="0">
              <a:srgbClr val="000000">
                <a:alpha val="25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3600" b="0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30697" y="4851834"/>
            <a:ext cx="5330605" cy="162161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39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81627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93757F-30E9-12A0-1903-0CA243EDF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6603"/>
            <a:ext cx="12192000" cy="714460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 descr="A picture containing clock, drawing, meter&#10;&#10;Description automatically generated">
            <a:extLst>
              <a:ext uri="{FF2B5EF4-FFF2-40B4-BE49-F238E27FC236}">
                <a16:creationId xmlns:a16="http://schemas.microsoft.com/office/drawing/2014/main" id="{C64C36EA-A49A-1DEC-D892-A71860AA6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6356350"/>
            <a:ext cx="914400" cy="22494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15AFD9-8A33-20C9-E6AF-3EDA0F997D3B}"/>
              </a:ext>
            </a:extLst>
          </p:cNvPr>
          <p:cNvSpPr/>
          <p:nvPr userDrawn="1"/>
        </p:nvSpPr>
        <p:spPr>
          <a:xfrm>
            <a:off x="2114759" y="1316183"/>
            <a:ext cx="8781841" cy="4643040"/>
          </a:xfrm>
          <a:prstGeom prst="roundRect">
            <a:avLst>
              <a:gd name="adj" fmla="val 2638"/>
            </a:avLst>
          </a:prstGeom>
          <a:solidFill>
            <a:schemeClr val="bg1"/>
          </a:solidFill>
          <a:ln>
            <a:noFill/>
          </a:ln>
          <a:effectLst>
            <a:outerShdw blurRad="1260229" dist="986368" dir="5400000" sx="74633" sy="74633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FC3EF4-0EA0-1C16-511E-E7B9E4735302}"/>
              </a:ext>
            </a:extLst>
          </p:cNvPr>
          <p:cNvSpPr/>
          <p:nvPr userDrawn="1"/>
        </p:nvSpPr>
        <p:spPr>
          <a:xfrm>
            <a:off x="574962" y="2237376"/>
            <a:ext cx="4642243" cy="3486430"/>
          </a:xfrm>
          <a:prstGeom prst="roundRect">
            <a:avLst>
              <a:gd name="adj" fmla="val 2655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C9D4D3-1DB0-A225-79F5-C91B56552860}"/>
              </a:ext>
            </a:extLst>
          </p:cNvPr>
          <p:cNvSpPr/>
          <p:nvPr userDrawn="1"/>
        </p:nvSpPr>
        <p:spPr>
          <a:xfrm>
            <a:off x="2320925" y="901699"/>
            <a:ext cx="8406341" cy="910433"/>
          </a:xfrm>
          <a:prstGeom prst="roundRect">
            <a:avLst>
              <a:gd name="adj" fmla="val 6348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615543" dist="354632" dir="5400000" sx="83000" sy="83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D93083-0461-636A-9EBC-AEEC261DC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9216" y="1959429"/>
            <a:ext cx="4565650" cy="3441744"/>
          </a:xfrm>
          <a:prstGeom prst="roundRect">
            <a:avLst>
              <a:gd name="adj" fmla="val 2554"/>
            </a:avLst>
          </a:prstGeom>
          <a:blipFill>
            <a:blip r:embed="rId4"/>
            <a:tile tx="0" ty="0" sx="100000" sy="100000" flip="none" algn="ctr"/>
          </a:blipFill>
          <a:effectLst>
            <a:outerShdw blurRad="412157" dist="257624" dir="8352018" algn="ctr" rotWithShape="0">
              <a:srgbClr val="000000">
                <a:alpha val="23515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418208-4B45-B653-86E7-21488D107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9120" y="2236788"/>
            <a:ext cx="4635500" cy="31638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D001224-0B12-5C60-07B1-595A1A9D5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6866" y="1106071"/>
            <a:ext cx="8170333" cy="581441"/>
          </a:xfrm>
        </p:spPr>
        <p:txBody>
          <a:bodyPr/>
          <a:lstStyle>
            <a:lvl1pPr marL="0" indent="0" algn="ctr">
              <a:buNone/>
              <a:defRPr spc="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CALIBRI LIGHT – FONT 28</a:t>
            </a:r>
          </a:p>
        </p:txBody>
      </p:sp>
    </p:spTree>
    <p:extLst>
      <p:ext uri="{BB962C8B-B14F-4D97-AF65-F5344CB8AC3E}">
        <p14:creationId xmlns:p14="http://schemas.microsoft.com/office/powerpoint/2010/main" val="417338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81627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93757F-30E9-12A0-1903-0CA243EDF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0" y="-245835"/>
            <a:ext cx="12252960" cy="713232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Picture 10" descr="A picture containing clock, drawing, meter&#10;&#10;Description automatically generated">
            <a:extLst>
              <a:ext uri="{FF2B5EF4-FFF2-40B4-BE49-F238E27FC236}">
                <a16:creationId xmlns:a16="http://schemas.microsoft.com/office/drawing/2014/main" id="{C64C36EA-A49A-1DEC-D892-A71860AA6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6356350"/>
            <a:ext cx="914400" cy="22494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15AFD9-8A33-20C9-E6AF-3EDA0F997D3B}"/>
              </a:ext>
            </a:extLst>
          </p:cNvPr>
          <p:cNvSpPr/>
          <p:nvPr userDrawn="1"/>
        </p:nvSpPr>
        <p:spPr>
          <a:xfrm>
            <a:off x="909216" y="431800"/>
            <a:ext cx="10373567" cy="5527423"/>
          </a:xfrm>
          <a:prstGeom prst="roundRect">
            <a:avLst>
              <a:gd name="adj" fmla="val 2638"/>
            </a:avLst>
          </a:prstGeom>
          <a:solidFill>
            <a:schemeClr val="bg1"/>
          </a:solidFill>
          <a:ln>
            <a:noFill/>
          </a:ln>
          <a:effectLst>
            <a:outerShdw blurRad="1260229" dist="986368" dir="5400000" sx="74633" sy="74633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FC3EF4-0EA0-1C16-511E-E7B9E4735302}"/>
              </a:ext>
            </a:extLst>
          </p:cNvPr>
          <p:cNvSpPr/>
          <p:nvPr userDrawn="1"/>
        </p:nvSpPr>
        <p:spPr>
          <a:xfrm>
            <a:off x="10168081" y="1667675"/>
            <a:ext cx="1457038" cy="3977121"/>
          </a:xfrm>
          <a:prstGeom prst="roundRect">
            <a:avLst>
              <a:gd name="adj" fmla="val 6142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1C9D4D3-1DB0-A225-79F5-C91B56552860}"/>
              </a:ext>
            </a:extLst>
          </p:cNvPr>
          <p:cNvSpPr/>
          <p:nvPr userDrawn="1"/>
        </p:nvSpPr>
        <p:spPr>
          <a:xfrm>
            <a:off x="2243667" y="143815"/>
            <a:ext cx="8111065" cy="910433"/>
          </a:xfrm>
          <a:prstGeom prst="roundRect">
            <a:avLst>
              <a:gd name="adj" fmla="val 6348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615543" dist="354632" dir="5400000" sx="83000" sy="83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39B538-034F-F649-0D24-7929C51496CD}"/>
              </a:ext>
            </a:extLst>
          </p:cNvPr>
          <p:cNvSpPr/>
          <p:nvPr userDrawn="1"/>
        </p:nvSpPr>
        <p:spPr>
          <a:xfrm>
            <a:off x="610856" y="4286092"/>
            <a:ext cx="1092971" cy="1056375"/>
          </a:xfrm>
          <a:prstGeom prst="roundRect">
            <a:avLst>
              <a:gd name="adj" fmla="val 4927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D001224-0B12-5C60-07B1-595A1A9D5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1400" y="348187"/>
            <a:ext cx="7975600" cy="581441"/>
          </a:xfrm>
        </p:spPr>
        <p:txBody>
          <a:bodyPr/>
          <a:lstStyle>
            <a:lvl1pPr marL="0" indent="0" algn="ctr">
              <a:buNone/>
              <a:defRPr spc="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CALIBRI LIGHT–FONT 28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0BFD08-7751-71FB-F0CF-C39BB3179D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49400" y="1135063"/>
            <a:ext cx="9347200" cy="5045075"/>
          </a:xfrm>
          <a:prstGeom prst="roundRect">
            <a:avLst>
              <a:gd name="adj" fmla="val 3409"/>
            </a:avLst>
          </a:prstGeom>
          <a:blipFill>
            <a:blip r:embed="rId4"/>
            <a:tile tx="0" ty="0" sx="100000" sy="100000" flip="none" algn="ctr"/>
          </a:blipFill>
          <a:effectLst>
            <a:outerShdw blurRad="452932" dist="824992" dir="5400000" sx="80000" sy="8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97248" y="533400"/>
            <a:ext cx="4356101" cy="5943600"/>
          </a:xfrm>
          <a:prstGeom prst="rect">
            <a:avLst/>
          </a:prstGeom>
          <a:blipFill>
            <a:blip r:embed="rId2"/>
            <a:tile tx="0" ty="0" sx="100000" sy="100000" flip="none" algn="ctr"/>
          </a:blipFill>
          <a:effectLst>
            <a:outerShdw blurRad="635000" dist="1143000" dir="5400000" sx="85000" sy="85000" algn="ctr" rotWithShape="0">
              <a:srgbClr val="000000">
                <a:alpha val="20000"/>
              </a:srgb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C4413-AA15-754D-952E-355289C0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424" y="1188855"/>
            <a:ext cx="3348643" cy="256518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CD799-5623-1145-B707-F97EBB75E406}"/>
              </a:ext>
            </a:extLst>
          </p:cNvPr>
          <p:cNvSpPr/>
          <p:nvPr userDrawn="1"/>
        </p:nvSpPr>
        <p:spPr>
          <a:xfrm>
            <a:off x="10565658" y="6020356"/>
            <a:ext cx="1421659" cy="7008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2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oundRect">
            <a:avLst>
              <a:gd name="adj" fmla="val 5761"/>
            </a:avLst>
          </a:prstGeom>
          <a:blipFill>
            <a:blip r:embed="rId2"/>
            <a:tile tx="0" ty="0" sx="100000" sy="10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828AEF1-93FC-469C-0C39-165A733AC5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3918" y="685800"/>
            <a:ext cx="4265677" cy="2697480"/>
          </a:xfrm>
          <a:prstGeom prst="roundRect">
            <a:avLst>
              <a:gd name="adj" fmla="val 5761"/>
            </a:avLst>
          </a:prstGeom>
          <a:blipFill>
            <a:blip r:embed="rId2"/>
            <a:tile tx="0" ty="0" sx="100000" sy="10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5D47251-DA9C-A02B-FDA1-FB098E1AE9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0700" y="3476708"/>
            <a:ext cx="4265677" cy="2697480"/>
          </a:xfrm>
          <a:prstGeom prst="roundRect">
            <a:avLst>
              <a:gd name="adj" fmla="val 5761"/>
            </a:avLst>
          </a:prstGeom>
          <a:blipFill>
            <a:blip r:embed="rId2"/>
            <a:tile tx="0" ty="0" sx="100000" sy="10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524EE66-DDDD-1016-0BCC-75D80D4704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3918" y="3476708"/>
            <a:ext cx="4265677" cy="2697480"/>
          </a:xfrm>
          <a:prstGeom prst="roundRect">
            <a:avLst>
              <a:gd name="adj" fmla="val 5761"/>
            </a:avLst>
          </a:prstGeom>
          <a:blipFill>
            <a:blip r:embed="rId2"/>
            <a:tile tx="0" ty="0" sx="100000" sy="10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4555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d+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+mn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32" userDrawn="1">
          <p15:clr>
            <a:srgbClr val="FBAE40"/>
          </p15:clr>
        </p15:guide>
        <p15:guide id="5" orient="horz" pos="388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1128" userDrawn="1">
          <p15:clr>
            <a:srgbClr val="FBAE40"/>
          </p15:clr>
        </p15:guide>
        <p15:guide id="8" pos="6552" userDrawn="1">
          <p15:clr>
            <a:srgbClr val="FBAE40"/>
          </p15:clr>
        </p15:guide>
        <p15:guide id="9" orient="horz" pos="19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83B7D54-8366-DA2A-74EF-118E8D958F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9951" cy="6858000"/>
          </a:xfrm>
          <a:prstGeom prst="rect">
            <a:avLst/>
          </a:prstGeom>
          <a:blipFill>
            <a:blip r:embed="rId2"/>
            <a:tile tx="0" ty="0" sx="100000" sy="100000" flip="none" algn="ctr"/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051858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/>
            <a:tile tx="0" ty="0" sx="100000" sy="100000" flip="none" algn="ctr"/>
          </a:blipFill>
        </p:spPr>
        <p:txBody>
          <a:bodyPr anchor="t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5CC5D-BEE1-CE41-BEDF-15F7F83CC8C0}"/>
              </a:ext>
            </a:extLst>
          </p:cNvPr>
          <p:cNvSpPr/>
          <p:nvPr userDrawn="1"/>
        </p:nvSpPr>
        <p:spPr>
          <a:xfrm>
            <a:off x="6117996" y="0"/>
            <a:ext cx="40535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108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01A654-89E4-734E-91A5-0CB65F87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66" y="365125"/>
            <a:ext cx="47847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194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/3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+mn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1763" y="3429000"/>
            <a:ext cx="3135463" cy="2755557"/>
          </a:xfrm>
          <a:prstGeom prst="roundRect">
            <a:avLst>
              <a:gd name="adj" fmla="val 6856"/>
            </a:avLst>
          </a:prstGeom>
          <a:blipFill>
            <a:blip r:embed="rId2"/>
            <a:tile tx="0" ty="0" sx="100000" sy="100000" flip="none" algn="ctr"/>
          </a:blipFill>
          <a:effectLst>
            <a:outerShdw blurRad="726473" dist="522595" dir="5400000" sx="80000" sy="80000" algn="ctr" rotWithShape="0">
              <a:srgbClr val="000000">
                <a:alpha val="31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E78FE35-77F3-AB81-7233-32448C58CD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4656" y="3429000"/>
            <a:ext cx="3135463" cy="2755557"/>
          </a:xfrm>
          <a:prstGeom prst="roundRect">
            <a:avLst>
              <a:gd name="adj" fmla="val 6856"/>
            </a:avLst>
          </a:prstGeom>
          <a:blipFill>
            <a:blip r:embed="rId2"/>
            <a:tile tx="0" ty="0" sx="100000" sy="100000" flip="none" algn="ctr"/>
          </a:blipFill>
          <a:effectLst>
            <a:outerShdw blurRad="726473" dist="522595" dir="5400000" sx="80000" sy="80000" algn="ctr" rotWithShape="0">
              <a:srgbClr val="000000">
                <a:alpha val="31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54EBA-F642-39A0-A1D8-7A021D36DF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7550" y="3429000"/>
            <a:ext cx="3135463" cy="2755557"/>
          </a:xfrm>
          <a:prstGeom prst="roundRect">
            <a:avLst>
              <a:gd name="adj" fmla="val 6856"/>
            </a:avLst>
          </a:prstGeom>
          <a:blipFill>
            <a:blip r:embed="rId2"/>
            <a:tile tx="0" ty="0" sx="100000" sy="100000" flip="none" algn="ctr"/>
          </a:blipFill>
          <a:effectLst>
            <a:outerShdw blurRad="726473" dist="522595" dir="5400000" sx="80000" sy="80000" algn="ctr" rotWithShape="0">
              <a:srgbClr val="000000">
                <a:alpha val="31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30242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PhoneXs-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C1BD937F-74D7-437B-D1C9-A46A0B8ED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4858" y="1684870"/>
            <a:ext cx="5118440" cy="5414624"/>
          </a:xfrm>
          <a:prstGeom prst="rect">
            <a:avLst/>
          </a:prstGeom>
        </p:spPr>
      </p:pic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i="0" spc="600">
                <a:solidFill>
                  <a:schemeClr val="accent4"/>
                </a:solidFill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Calibri Light - 36</a:t>
            </a:r>
          </a:p>
        </p:txBody>
      </p:sp>
      <p:sp>
        <p:nvSpPr>
          <p:cNvPr id="2" name="Picture Placeholder 26">
            <a:extLst>
              <a:ext uri="{FF2B5EF4-FFF2-40B4-BE49-F238E27FC236}">
                <a16:creationId xmlns:a16="http://schemas.microsoft.com/office/drawing/2014/main" id="{6D225487-2501-4BB1-CA13-EB24BA4572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92438" y="1946653"/>
            <a:ext cx="2407123" cy="5152840"/>
          </a:xfrm>
          <a:prstGeom prst="roundRect">
            <a:avLst>
              <a:gd name="adj" fmla="val 16102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ctr"/>
          </a:blipFill>
          <a:effectLst>
            <a:outerShdw blurRad="530644" dist="267287" dir="7320000" sx="103410" sy="10341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 dirty="0"/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Drag &amp; Drop 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EF9A7-82F7-EE11-4778-4024F0281C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0700" y="719138"/>
            <a:ext cx="8615363" cy="330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spc="600"/>
            </a:lvl1pPr>
          </a:lstStyle>
          <a:p>
            <a:pPr lvl="0"/>
            <a:r>
              <a:rPr lang="en-US"/>
              <a:t>Calibri  - 20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176E5D-9817-A92B-1B9C-888AD35F1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4938" y="2319338"/>
            <a:ext cx="3937000" cy="3827462"/>
          </a:xfr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7EEFAE-207E-F2C7-F667-EBB5AD3334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19200" y="4106863"/>
            <a:ext cx="2692400" cy="18192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Concise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3292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7F8755F-16DB-474E-AE6E-1891537FE7E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B01A2-25F5-AC41-A6E2-424217252DA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0EAA845-945C-994F-A45F-BFA5BD9D949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397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7B038-397F-ED41-BA77-0F024FE27BE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600" y="6356350"/>
            <a:ext cx="914400" cy="2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0" r:id="rId2"/>
    <p:sldLayoutId id="2147483736" r:id="rId3"/>
    <p:sldLayoutId id="2147483665" r:id="rId4"/>
    <p:sldLayoutId id="2147483649" r:id="rId5"/>
    <p:sldLayoutId id="2147483651" r:id="rId6"/>
    <p:sldLayoutId id="2147483685" r:id="rId7"/>
    <p:sldLayoutId id="2147483696" r:id="rId8"/>
    <p:sldLayoutId id="2147483668" r:id="rId9"/>
    <p:sldLayoutId id="2147483689" r:id="rId10"/>
    <p:sldLayoutId id="2147483690" r:id="rId11"/>
    <p:sldLayoutId id="2147483724" r:id="rId12"/>
    <p:sldLayoutId id="2147483700" r:id="rId13"/>
    <p:sldLayoutId id="2147483701" r:id="rId14"/>
    <p:sldLayoutId id="2147483742" r:id="rId15"/>
    <p:sldLayoutId id="2147483747" r:id="rId16"/>
    <p:sldLayoutId id="2147483693" r:id="rId17"/>
    <p:sldLayoutId id="2147483735" r:id="rId18"/>
    <p:sldLayoutId id="2147483728" r:id="rId19"/>
    <p:sldLayoutId id="2147483671" r:id="rId20"/>
    <p:sldLayoutId id="2147483670" r:id="rId21"/>
    <p:sldLayoutId id="2147483737" r:id="rId22"/>
    <p:sldLayoutId id="2147483746" r:id="rId23"/>
    <p:sldLayoutId id="2147483752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B9C6-B565-B3E2-7CB6-A8B42565C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8177705-7D57-B90E-45F7-41B3F515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INTRODUCING </a:t>
            </a:r>
            <a:r>
              <a:rPr lang="en-US" sz="3000" spc="600"/>
              <a:t>AFFORDABLE HOUSING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BEF0012-F976-21BA-F578-AF9F954B7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3738" y="1723226"/>
            <a:ext cx="2557944" cy="28846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>
                <a:solidFill>
                  <a:srgbClr val="000000"/>
                </a:solidFill>
              </a:rPr>
              <a:t>A</a:t>
            </a:r>
            <a:r>
              <a:rPr lang="en-US" sz="2600" b="0" i="0">
                <a:solidFill>
                  <a:srgbClr val="000000"/>
                </a:solidFill>
                <a:effectLst/>
              </a:rPr>
              <a:t>ccessing essential data for fully affordable multifamily investments has never been easier</a:t>
            </a:r>
            <a:endParaRPr lang="en-US" sz="2600"/>
          </a:p>
        </p:txBody>
      </p:sp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E81FBE04-6F32-283D-03DC-170F081A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850" y="1622746"/>
            <a:ext cx="6535080" cy="4167452"/>
          </a:xfrm>
          <a:prstGeom prst="rect">
            <a:avLst/>
          </a:prstGeom>
        </p:spPr>
      </p:pic>
      <p:pic>
        <p:nvPicPr>
          <p:cNvPr id="21" name="Picture 20" descr="A screenshot of a map&#10;&#10;Description automatically generated">
            <a:extLst>
              <a:ext uri="{FF2B5EF4-FFF2-40B4-BE49-F238E27FC236}">
                <a16:creationId xmlns:a16="http://schemas.microsoft.com/office/drawing/2014/main" id="{874928BD-D439-F887-CB52-7FE32DF71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850" y="1612113"/>
            <a:ext cx="6535080" cy="4165449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5454EA-7A87-709C-B3DA-DEF220C29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584" y="1632778"/>
            <a:ext cx="6576591" cy="4177024"/>
          </a:xfrm>
          <a:prstGeom prst="rect">
            <a:avLst/>
          </a:prstGeom>
        </p:spPr>
      </p:pic>
      <p:pic>
        <p:nvPicPr>
          <p:cNvPr id="14" name="Picture 13" descr="A black computer with a black screen&#10;&#10;Description automatically generated">
            <a:extLst>
              <a:ext uri="{FF2B5EF4-FFF2-40B4-BE49-F238E27FC236}">
                <a16:creationId xmlns:a16="http://schemas.microsoft.com/office/drawing/2014/main" id="{26F03277-DD02-930A-6C77-9172A399A2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25" y="1363150"/>
            <a:ext cx="9490299" cy="488679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74A8E1-D4EE-E12C-FE06-796798FAD52E}"/>
              </a:ext>
            </a:extLst>
          </p:cNvPr>
          <p:cNvSpPr/>
          <p:nvPr/>
        </p:nvSpPr>
        <p:spPr>
          <a:xfrm>
            <a:off x="357816" y="2779183"/>
            <a:ext cx="1836733" cy="1828711"/>
          </a:xfrm>
          <a:prstGeom prst="roundRect">
            <a:avLst/>
          </a:prstGeom>
          <a:gradFill flip="none" rotWithShape="1">
            <a:gsLst>
              <a:gs pos="0">
                <a:srgbClr val="004CB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EE9BBC02-FF61-D1C6-B5B4-D7281A8D2B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24" y="3348958"/>
            <a:ext cx="1378315" cy="689158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05572E-DCFC-45EA-2972-6F1044130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325731">
            <a:off x="8873504" y="5042469"/>
            <a:ext cx="1356645" cy="904762"/>
          </a:xfrm>
          <a:prstGeom prst="rect">
            <a:avLst/>
          </a:prstGeom>
        </p:spPr>
      </p:pic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7FC964FE-07C5-B542-0D4F-F33302D3DE87}"/>
              </a:ext>
            </a:extLst>
          </p:cNvPr>
          <p:cNvSpPr txBox="1">
            <a:spLocks/>
          </p:cNvSpPr>
          <p:nvPr/>
        </p:nvSpPr>
        <p:spPr>
          <a:xfrm>
            <a:off x="9251934" y="4739756"/>
            <a:ext cx="1757766" cy="67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800">
                <a:solidFill>
                  <a:schemeClr val="accent4"/>
                </a:solidFill>
              </a:rPr>
              <a:t>Search by characteristics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A2236D23-A77F-45A8-108E-C4F85FEFEC73}"/>
              </a:ext>
            </a:extLst>
          </p:cNvPr>
          <p:cNvSpPr txBox="1">
            <a:spLocks/>
          </p:cNvSpPr>
          <p:nvPr/>
        </p:nvSpPr>
        <p:spPr>
          <a:xfrm>
            <a:off x="9395991" y="4762881"/>
            <a:ext cx="1757766" cy="67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>
                <a:solidFill>
                  <a:schemeClr val="accent4"/>
                </a:solidFill>
              </a:rPr>
              <a:t>QCT &amp; DDA </a:t>
            </a:r>
            <a:br>
              <a:rPr lang="en-US" sz="1800">
                <a:solidFill>
                  <a:schemeClr val="accent4"/>
                </a:solidFill>
              </a:rPr>
            </a:br>
            <a:r>
              <a:rPr lang="en-US" sz="1800">
                <a:solidFill>
                  <a:schemeClr val="accent4"/>
                </a:solidFill>
              </a:rPr>
              <a:t>map overlays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1650D2E4-7AEF-BB4B-F5FB-02E3C6878471}"/>
              </a:ext>
            </a:extLst>
          </p:cNvPr>
          <p:cNvSpPr txBox="1">
            <a:spLocks/>
          </p:cNvSpPr>
          <p:nvPr/>
        </p:nvSpPr>
        <p:spPr>
          <a:xfrm>
            <a:off x="9327425" y="4784377"/>
            <a:ext cx="2206570" cy="67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>
                <a:solidFill>
                  <a:schemeClr val="accent4"/>
                </a:solidFill>
              </a:rPr>
              <a:t>Detailed AMI% splits, REAC scores &amp; more</a:t>
            </a:r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993B6A-FBA1-34C8-CCBC-C8386D586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1970712"/>
            <a:ext cx="4000500" cy="153307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0" i="0">
                <a:solidFill>
                  <a:srgbClr val="000000"/>
                </a:solidFill>
                <a:effectLst/>
              </a:rPr>
              <a:t>Accessing essential data for fully affordable multifamily investments has never been easier. </a:t>
            </a:r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740C762-2F7C-AA93-E9E3-B8D5C289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362" y="710462"/>
            <a:ext cx="8413376" cy="595109"/>
          </a:xfrm>
        </p:spPr>
        <p:txBody>
          <a:bodyPr>
            <a:normAutofit/>
          </a:bodyPr>
          <a:lstStyle/>
          <a:p>
            <a:r>
              <a:rPr lang="en-US" sz="2800" b="1"/>
              <a:t>INTRODUCING AFFORDABLE HOUSING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A2D16B8-E9FD-5AF3-37DC-2E2A866A12DB}"/>
              </a:ext>
            </a:extLst>
          </p:cNvPr>
          <p:cNvSpPr/>
          <p:nvPr/>
        </p:nvSpPr>
        <p:spPr>
          <a:xfrm>
            <a:off x="967620" y="365259"/>
            <a:ext cx="1305543" cy="1285519"/>
          </a:xfrm>
          <a:prstGeom prst="roundRect">
            <a:avLst/>
          </a:prstGeom>
          <a:gradFill flip="none" rotWithShape="1">
            <a:gsLst>
              <a:gs pos="0">
                <a:srgbClr val="004CB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978199D-81FB-3D6C-00A1-7826F9320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975" y="1907469"/>
            <a:ext cx="5572358" cy="3553520"/>
          </a:xfrm>
          <a:prstGeom prst="rect">
            <a:avLst/>
          </a:prstGeom>
        </p:spPr>
      </p:pic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859EB631-F41D-A504-B09C-672C6AD62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975" y="1909177"/>
            <a:ext cx="5572358" cy="35518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D337FF1-3C67-DBD7-E321-4AF8E775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694" y="1915771"/>
            <a:ext cx="5567640" cy="3536204"/>
          </a:xfrm>
          <a:prstGeom prst="rect">
            <a:avLst/>
          </a:prstGeom>
        </p:spPr>
      </p:pic>
      <p:pic>
        <p:nvPicPr>
          <p:cNvPr id="7" name="Picture 6" descr="A black computer with a black screen&#10;&#10;Description automatically generated">
            <a:extLst>
              <a:ext uri="{FF2B5EF4-FFF2-40B4-BE49-F238E27FC236}">
                <a16:creationId xmlns:a16="http://schemas.microsoft.com/office/drawing/2014/main" id="{597B7B5F-7752-E90F-C018-F7D59F9CA0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812" y="1679415"/>
            <a:ext cx="8092226" cy="4166891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540728-7E7B-8AF0-0DC2-9DFB27C43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274269" flipH="1">
            <a:off x="3699095" y="3940270"/>
            <a:ext cx="1156789" cy="771476"/>
          </a:xfrm>
          <a:prstGeom prst="rect">
            <a:avLst/>
          </a:prstGeom>
        </p:spPr>
      </p:pic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53324E8-4B9D-C4DC-A598-F7C0405C33C4}"/>
              </a:ext>
            </a:extLst>
          </p:cNvPr>
          <p:cNvSpPr txBox="1">
            <a:spLocks/>
          </p:cNvSpPr>
          <p:nvPr/>
        </p:nvSpPr>
        <p:spPr>
          <a:xfrm>
            <a:off x="3029403" y="3630687"/>
            <a:ext cx="1498819" cy="5450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700">
                <a:solidFill>
                  <a:schemeClr val="accent4"/>
                </a:solidFill>
              </a:rPr>
              <a:t>Search by characteristics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51B9A26F-B62A-0ED0-A387-7F80D3C5C0C7}"/>
              </a:ext>
            </a:extLst>
          </p:cNvPr>
          <p:cNvSpPr txBox="1">
            <a:spLocks/>
          </p:cNvSpPr>
          <p:nvPr/>
        </p:nvSpPr>
        <p:spPr>
          <a:xfrm>
            <a:off x="2895479" y="3630687"/>
            <a:ext cx="1498819" cy="5450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700">
                <a:solidFill>
                  <a:schemeClr val="accent4"/>
                </a:solidFill>
              </a:rPr>
              <a:t>QCT &amp; DDA </a:t>
            </a:r>
            <a:br>
              <a:rPr lang="en-US" sz="1700">
                <a:solidFill>
                  <a:schemeClr val="accent4"/>
                </a:solidFill>
              </a:rPr>
            </a:br>
            <a:r>
              <a:rPr lang="en-US" sz="1700">
                <a:solidFill>
                  <a:schemeClr val="accent4"/>
                </a:solidFill>
              </a:rPr>
              <a:t>map overlays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93CCD838-D2CA-FD4C-D0E2-C304A1B6ED80}"/>
              </a:ext>
            </a:extLst>
          </p:cNvPr>
          <p:cNvSpPr txBox="1">
            <a:spLocks/>
          </p:cNvSpPr>
          <p:nvPr/>
        </p:nvSpPr>
        <p:spPr>
          <a:xfrm>
            <a:off x="2427770" y="3630687"/>
            <a:ext cx="2076767" cy="5450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700">
                <a:solidFill>
                  <a:schemeClr val="accent4"/>
                </a:solidFill>
              </a:rPr>
              <a:t>Detailed AMI% splits, REAC scores &amp; more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8B27E82C-7D3F-EDAA-0593-17F8126B9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315" y="743163"/>
            <a:ext cx="1059418" cy="5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4479"/>
      </a:dk2>
      <a:lt2>
        <a:srgbClr val="DFE3E5"/>
      </a:lt2>
      <a:accent1>
        <a:srgbClr val="A9A9A9"/>
      </a:accent1>
      <a:accent2>
        <a:srgbClr val="797979"/>
      </a:accent2>
      <a:accent3>
        <a:srgbClr val="0048A9"/>
      </a:accent3>
      <a:accent4>
        <a:srgbClr val="007FFF"/>
      </a:accent4>
      <a:accent5>
        <a:srgbClr val="007CD5"/>
      </a:accent5>
      <a:accent6>
        <a:srgbClr val="407CD5"/>
      </a:accent6>
      <a:hlink>
        <a:srgbClr val="0071CE"/>
      </a:hlink>
      <a:folHlink>
        <a:srgbClr val="007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chemeClr val="accent1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lnSpc>
            <a:spcPct val="150000"/>
          </a:lnSpc>
          <a:spcBef>
            <a:spcPts val="600"/>
          </a:spcBef>
          <a:spcAft>
            <a:spcPts val="1200"/>
          </a:spcAft>
          <a:defRPr sz="1600" dirty="0" err="1" smtClean="0">
            <a:solidFill>
              <a:schemeClr val="tx1">
                <a:alpha val="7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31D4FAB132A49BB3ACF41A189E52B" ma:contentTypeVersion="32" ma:contentTypeDescription="Create a new document." ma:contentTypeScope="" ma:versionID="90d55180c0d0d9fc54ee34b4e5eda7e4">
  <xsd:schema xmlns:xsd="http://www.w3.org/2001/XMLSchema" xmlns:xs="http://www.w3.org/2001/XMLSchema" xmlns:p="http://schemas.microsoft.com/office/2006/metadata/properties" xmlns:ns2="2faeb229-c78d-4014-8991-f62c0875a879" xmlns:ns3="69c1ad2c-6d41-4845-95bd-70aa7ec9eead" targetNamespace="http://schemas.microsoft.com/office/2006/metadata/properties" ma:root="true" ma:fieldsID="ed1a0818dabe6408c796d86d9b235c07" ns2:_="" ns3:_="">
    <xsd:import namespace="2faeb229-c78d-4014-8991-f62c0875a879"/>
    <xsd:import namespace="69c1ad2c-6d41-4845-95bd-70aa7ec9ee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Status" minOccurs="0"/>
                <xsd:element ref="ns3:Team" minOccurs="0"/>
                <xsd:element ref="ns3:Year" minOccurs="0"/>
                <xsd:element ref="ns3:MediaServiceAutoKeyPoints" minOccurs="0"/>
                <xsd:element ref="ns3:MediaServiceKeyPoints" minOccurs="0"/>
                <xsd:element ref="ns3:Picture" minOccurs="0"/>
                <xsd:element ref="ns3:MCS_x002f_Owne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Noted" minOccurs="0"/>
                <xsd:element ref="ns3:Notes" minOccurs="0"/>
                <xsd:element ref="ns3:MediaServiceObjectDetectorVersions" minOccurs="0"/>
                <xsd:element ref="ns3:AddedtoConfluence" minOccurs="0"/>
                <xsd:element ref="ns3:MediaServiceSearchProperties" minOccurs="0"/>
                <xsd:element ref="ns3:Selec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eb229-c78d-4014-8991-f62c0875a879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13908317-660e-4676-b1f9-6be17988159a}" ma:internalName="TaxCatchAll" ma:showField="CatchAllData" ma:web="2faeb229-c78d-4014-8991-f62c0875a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1ad2c-6d41-4845-95bd-70aa7ec9e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8" nillable="true" ma:displayName="Status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Team" ma:index="19" nillable="true" ma:displayName="Team" ma:format="Dropdown" ma:internalName="Team">
      <xsd:simpleType>
        <xsd:restriction base="dms:Choice">
          <xsd:enumeration value="Affordable"/>
          <xsd:enumeration value="Breeze"/>
          <xsd:enumeration value="Commercial"/>
          <xsd:enumeration value="Condo"/>
          <xsd:enumeration value="IM"/>
          <xsd:enumeration value="Marketplace"/>
          <xsd:enumeration value="Matrix"/>
          <xsd:enumeration value="Mixed"/>
          <xsd:enumeration value="PHA"/>
          <xsd:enumeration value="Residential"/>
          <xsd:enumeration value="Self Storage"/>
          <xsd:enumeration value="Senior Living"/>
          <xsd:enumeration value="Shared Space"/>
          <xsd:enumeration value="Social Housing"/>
          <xsd:enumeration value="Specialty Solutions"/>
          <xsd:enumeration value="Student"/>
        </xsd:restriction>
      </xsd:simpleType>
    </xsd:element>
    <xsd:element name="Year" ma:index="20" nillable="true" ma:displayName="Year" ma:format="Dropdown" ma:internalName="Year">
      <xsd:simpleType>
        <xsd:restriction base="dms:Choice">
          <xsd:enumeration value="2018"/>
          <xsd:enumeration value="2019"/>
          <xsd:enumeration value="2020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icture" ma:index="23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CS_x002f_Owner" ma:index="24" nillable="true" ma:displayName="MCS/Owner" ma:list="UserInfo" ma:SharePointGroup="0" ma:internalName="MCS_x002f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7e9228d-8d6a-445c-b842-fda369a933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d" ma:index="29" nillable="true" ma:displayName="Noted" ma:default="0" ma:description="Registrant marked on Sales lis" ma:format="Dropdown" ma:internalName="Noted">
      <xsd:simpleType>
        <xsd:restriction base="dms:Boolean"/>
      </xsd:simpleType>
    </xsd:element>
    <xsd:element name="Notes" ma:index="3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ddedtoConfluence" ma:index="32" nillable="true" ma:displayName="Added to Confluence" ma:format="Dropdown" ma:internalName="AddedtoConfluence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elects" ma:index="34" nillable="true" ma:displayName="Selects" ma:format="Dropdown" ma:internalName="Selec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0A693-73F0-4D29-8B9E-0D9FC4AC5F8A}">
  <ds:schemaRefs>
    <ds:schemaRef ds:uri="2faeb229-c78d-4014-8991-f62c0875a879"/>
    <ds:schemaRef ds:uri="69c1ad2c-6d41-4845-95bd-70aa7ec9ee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EFAE61-660B-4024-ABF0-91935C1497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INTRODUCING AFFORDABLE HOUSING</vt:lpstr>
      <vt:lpstr>INTRODUCING AFFORDABLE HOUSING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Munninghoff</dc:creator>
  <cp:revision>2</cp:revision>
  <cp:lastPrinted>2024-01-18T19:28:40Z</cp:lastPrinted>
  <dcterms:created xsi:type="dcterms:W3CDTF">2020-12-15T16:46:44Z</dcterms:created>
  <dcterms:modified xsi:type="dcterms:W3CDTF">2024-08-22T21:28:45Z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0x01010009431D4FAB132A49BB3ACF41A189E52B</vt:lpwstr>
  </property>
</Properties>
</file>